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88"/>
  </p:normalViewPr>
  <p:slideViewPr>
    <p:cSldViewPr snapToGrid="0" snapToObjects="1">
      <p:cViewPr varScale="1">
        <p:scale>
          <a:sx n="236" d="100"/>
          <a:sy n="236" d="100"/>
        </p:scale>
        <p:origin x="21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9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3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6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0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6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3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0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7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9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4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623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704" r:id="rId6"/>
    <p:sldLayoutId id="2147483699" r:id="rId7"/>
    <p:sldLayoutId id="2147483700" r:id="rId8"/>
    <p:sldLayoutId id="2147483701" r:id="rId9"/>
    <p:sldLayoutId id="2147483703" r:id="rId10"/>
    <p:sldLayoutId id="214748370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AAF63-78BF-4423-84FE-94629D097B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271" b="51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12E9F67-7D61-7D46-98E8-8E27A52DB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0" y="1524001"/>
            <a:ext cx="3412067" cy="3478384"/>
          </a:xfrm>
        </p:spPr>
        <p:txBody>
          <a:bodyPr>
            <a:normAutofit/>
          </a:bodyPr>
          <a:lstStyle/>
          <a:p>
            <a:r>
              <a:rPr lang="de-DE" dirty="0" err="1">
                <a:solidFill>
                  <a:srgbClr val="FFFFFF"/>
                </a:solidFill>
              </a:rPr>
              <a:t>frag.jetzt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DDAD55-8640-5B47-AA28-A0FEE3FD0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5145513"/>
            <a:ext cx="3412067" cy="738820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>
                    <a:alpha val="75000"/>
                  </a:srgbClr>
                </a:solidFill>
              </a:rPr>
              <a:t>Feedback im Klassenzimmer</a:t>
            </a:r>
          </a:p>
        </p:txBody>
      </p:sp>
    </p:spTree>
    <p:extLst>
      <p:ext uri="{BB962C8B-B14F-4D97-AF65-F5344CB8AC3E}">
        <p14:creationId xmlns:p14="http://schemas.microsoft.com/office/powerpoint/2010/main" val="152492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5729A4-6F0F-4423-AD0C-EF27345E6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CB79E-F775-42E6-994C-D5FA8C17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AB5B94-95EF-4963-859C-1FA406D62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nhaltsplatzhalter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44CD77BF-8CEE-B84E-809B-7FEB01B59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84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F4C4CDA1-E58C-B64E-802C-DD2C089728D4}"/>
              </a:ext>
            </a:extLst>
          </p:cNvPr>
          <p:cNvSpPr/>
          <p:nvPr/>
        </p:nvSpPr>
        <p:spPr>
          <a:xfrm>
            <a:off x="4193254" y="3231240"/>
            <a:ext cx="1352663" cy="472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14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0A0F4CC-F443-40C1-B000-840650808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F3DAE6-FFD2-4E7C-8FB8-E958A2586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2F7A394-B482-4D36-A98E-11A3212A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4308965-434A-4011-8316-8ABEFFED0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C910B0D-8E24-46E7-93D7-329948C60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0"/>
            <a:ext cx="5609383" cy="952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215A71-CFAF-4964-A613-D07F75FC1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9035" y="453825"/>
            <a:ext cx="5596432" cy="983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Inhaltsplatzhalter 8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904BE8F9-581F-6F49-8160-94D9B812B3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533" y="1591927"/>
            <a:ext cx="5609384" cy="3674146"/>
          </a:xfrm>
          <a:prstGeom prst="rect">
            <a:avLst/>
          </a:prstGeom>
        </p:spPr>
      </p:pic>
      <p:pic>
        <p:nvPicPr>
          <p:cNvPr id="11" name="Grafik 10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C8E1325-D5C9-B345-8364-5E7C46E6F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6085" y="1484240"/>
            <a:ext cx="5596432" cy="3889520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E72EC383-745D-E34F-9784-7249C069D894}"/>
              </a:ext>
            </a:extLst>
          </p:cNvPr>
          <p:cNvSpPr txBox="1"/>
          <p:nvPr/>
        </p:nvSpPr>
        <p:spPr>
          <a:xfrm>
            <a:off x="6502450" y="2508964"/>
            <a:ext cx="209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Code zum Feedback</a:t>
            </a:r>
          </a:p>
        </p:txBody>
      </p:sp>
      <p:sp>
        <p:nvSpPr>
          <p:cNvPr id="28" name="Pfeil nach rechts 27">
            <a:extLst>
              <a:ext uri="{FF2B5EF4-FFF2-40B4-BE49-F238E27FC236}">
                <a16:creationId xmlns:a16="http://schemas.microsoft.com/office/drawing/2014/main" id="{F17E0614-7A7C-8C4C-A380-22C3D4946327}"/>
              </a:ext>
            </a:extLst>
          </p:cNvPr>
          <p:cNvSpPr/>
          <p:nvPr/>
        </p:nvSpPr>
        <p:spPr>
          <a:xfrm>
            <a:off x="6901693" y="1901451"/>
            <a:ext cx="1434230" cy="607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11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A0F4CC-F443-40C1-B000-840650808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F3DAE6-FFD2-4E7C-8FB8-E958A2586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F7A394-B482-4D36-A98E-11A3212A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4308965-434A-4011-8316-8ABEFFED04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910B0D-8E24-46E7-93D7-329948C60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0"/>
            <a:ext cx="5609383" cy="952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215A71-CFAF-4964-A613-D07F75FC1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49035" y="453825"/>
            <a:ext cx="5596432" cy="983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Inhaltsplatzhalter 4" descr="Ein Bild, das Uhr enthält.&#10;&#10;Automatisch generierte Beschreibung">
            <a:extLst>
              <a:ext uri="{FF2B5EF4-FFF2-40B4-BE49-F238E27FC236}">
                <a16:creationId xmlns:a16="http://schemas.microsoft.com/office/drawing/2014/main" id="{2BC0849F-02A5-894A-B603-15D0B9741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533" y="1516499"/>
            <a:ext cx="5609384" cy="4207038"/>
          </a:xfrm>
          <a:prstGeom prst="rect">
            <a:avLst/>
          </a:prstGeom>
        </p:spPr>
      </p:pic>
      <p:pic>
        <p:nvPicPr>
          <p:cNvPr id="7" name="Grafik 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230094B8-A9D1-534E-B144-872FE5ADD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035" y="1134464"/>
            <a:ext cx="5596432" cy="4589073"/>
          </a:xfrm>
          <a:prstGeom prst="rect">
            <a:avLst/>
          </a:prstGeom>
        </p:spPr>
      </p:pic>
      <p:sp>
        <p:nvSpPr>
          <p:cNvPr id="8" name="Pfeil nach rechts 7">
            <a:extLst>
              <a:ext uri="{FF2B5EF4-FFF2-40B4-BE49-F238E27FC236}">
                <a16:creationId xmlns:a16="http://schemas.microsoft.com/office/drawing/2014/main" id="{190CEDF9-7C06-944E-A341-6AD29E00A362}"/>
              </a:ext>
            </a:extLst>
          </p:cNvPr>
          <p:cNvSpPr/>
          <p:nvPr/>
        </p:nvSpPr>
        <p:spPr>
          <a:xfrm>
            <a:off x="7177266" y="1005840"/>
            <a:ext cx="1434230" cy="607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8AE890F-946A-364B-BFF3-3F0CD3491CDE}"/>
              </a:ext>
            </a:extLst>
          </p:cNvPr>
          <p:cNvSpPr txBox="1"/>
          <p:nvPr/>
        </p:nvSpPr>
        <p:spPr>
          <a:xfrm>
            <a:off x="6083689" y="518387"/>
            <a:ext cx="258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Alternativ: QR-Code, der zum Feedback zeigt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41EFC1D-7E90-F947-B2EC-7E535D05211F}"/>
              </a:ext>
            </a:extLst>
          </p:cNvPr>
          <p:cNvSpPr txBox="1"/>
          <p:nvPr/>
        </p:nvSpPr>
        <p:spPr>
          <a:xfrm>
            <a:off x="463031" y="1146914"/>
            <a:ext cx="308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Schüler geben diesen Code ein</a:t>
            </a:r>
          </a:p>
        </p:txBody>
      </p:sp>
    </p:spTree>
    <p:extLst>
      <p:ext uri="{BB962C8B-B14F-4D97-AF65-F5344CB8AC3E}">
        <p14:creationId xmlns:p14="http://schemas.microsoft.com/office/powerpoint/2010/main" val="425461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4" descr="Ein Bild, das Monitor, Bildschirm, Fernsehen, dunkel enthält.&#10;&#10;Automatisch generierte Beschreibung">
            <a:extLst>
              <a:ext uri="{FF2B5EF4-FFF2-40B4-BE49-F238E27FC236}">
                <a16:creationId xmlns:a16="http://schemas.microsoft.com/office/drawing/2014/main" id="{93667119-ED0B-6642-BF86-9A105F9CA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0509" y="2987661"/>
            <a:ext cx="3631635" cy="1234755"/>
          </a:xfrm>
          <a:prstGeom prst="rect">
            <a:avLst/>
          </a:prstGeom>
        </p:spPr>
      </p:pic>
      <p:pic>
        <p:nvPicPr>
          <p:cNvPr id="5" name="Grafik 4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523793F9-7ED4-CD45-B12F-C3A5BAD29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627" y="1811806"/>
            <a:ext cx="3360746" cy="3578741"/>
          </a:xfrm>
          <a:prstGeom prst="rect">
            <a:avLst/>
          </a:prstGeom>
        </p:spPr>
      </p:pic>
      <p:pic>
        <p:nvPicPr>
          <p:cNvPr id="6" name="Grafik 5" descr="Ein Bild, das Screenshot, Vogel enthält.&#10;&#10;Automatisch generierte Beschreibung">
            <a:extLst>
              <a:ext uri="{FF2B5EF4-FFF2-40B4-BE49-F238E27FC236}">
                <a16:creationId xmlns:a16="http://schemas.microsoft.com/office/drawing/2014/main" id="{7E5059B1-5340-3A4F-8ABF-AFDD8A4E22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5514" y="2960423"/>
            <a:ext cx="3631636" cy="128923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595E1F2-8DDE-EC44-8491-F21078E04C58}"/>
              </a:ext>
            </a:extLst>
          </p:cNvPr>
          <p:cNvSpPr txBox="1"/>
          <p:nvPr/>
        </p:nvSpPr>
        <p:spPr>
          <a:xfrm>
            <a:off x="493569" y="2524777"/>
            <a:ext cx="308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Schüler stellen Frage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7015B78-3272-1B44-B6A6-B1B0279DB55F}"/>
              </a:ext>
            </a:extLst>
          </p:cNvPr>
          <p:cNvSpPr txBox="1"/>
          <p:nvPr/>
        </p:nvSpPr>
        <p:spPr>
          <a:xfrm>
            <a:off x="4473875" y="1696117"/>
            <a:ext cx="308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Lehrkraft sieht Fragen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5EEA1A0-44BE-5340-A21B-C83C18074950}"/>
              </a:ext>
            </a:extLst>
          </p:cNvPr>
          <p:cNvSpPr txBox="1"/>
          <p:nvPr/>
        </p:nvSpPr>
        <p:spPr>
          <a:xfrm>
            <a:off x="8069856" y="2403962"/>
            <a:ext cx="345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Fragen können angezeigt werden</a:t>
            </a:r>
          </a:p>
        </p:txBody>
      </p:sp>
    </p:spTree>
    <p:extLst>
      <p:ext uri="{BB962C8B-B14F-4D97-AF65-F5344CB8AC3E}">
        <p14:creationId xmlns:p14="http://schemas.microsoft.com/office/powerpoint/2010/main" val="232586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Screenshot, Vogel enthält.&#10;&#10;Automatisch generierte Beschreibung">
            <a:extLst>
              <a:ext uri="{FF2B5EF4-FFF2-40B4-BE49-F238E27FC236}">
                <a16:creationId xmlns:a16="http://schemas.microsoft.com/office/drawing/2014/main" id="{8B53F532-AB5A-AD41-AF98-9FCBCC963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765" y="2584642"/>
            <a:ext cx="8050469" cy="2857917"/>
          </a:xfrm>
          <a:prstGeom prst="rect">
            <a:avLst/>
          </a:prstGeom>
        </p:spPr>
      </p:pic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6706B0D-21E5-364E-9ECE-075B0DF92739}"/>
              </a:ext>
            </a:extLst>
          </p:cNvPr>
          <p:cNvCxnSpPr/>
          <p:nvPr/>
        </p:nvCxnSpPr>
        <p:spPr>
          <a:xfrm flipH="1" flipV="1">
            <a:off x="6909401" y="2126386"/>
            <a:ext cx="795366" cy="1179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BDB06E32-3829-4645-8805-135FC3E72DAE}"/>
              </a:ext>
            </a:extLst>
          </p:cNvPr>
          <p:cNvCxnSpPr>
            <a:cxnSpLocks/>
          </p:cNvCxnSpPr>
          <p:nvPr/>
        </p:nvCxnSpPr>
        <p:spPr>
          <a:xfrm flipV="1">
            <a:off x="9577754" y="2126386"/>
            <a:ext cx="853981" cy="1179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687044F1-BD0D-2C4F-987B-04F7D5197D03}"/>
              </a:ext>
            </a:extLst>
          </p:cNvPr>
          <p:cNvCxnSpPr>
            <a:cxnSpLocks/>
          </p:cNvCxnSpPr>
          <p:nvPr/>
        </p:nvCxnSpPr>
        <p:spPr>
          <a:xfrm flipV="1">
            <a:off x="9209007" y="2056047"/>
            <a:ext cx="0" cy="1249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72CCD644-57C6-8F49-AA23-D0816EB45534}"/>
              </a:ext>
            </a:extLst>
          </p:cNvPr>
          <p:cNvCxnSpPr>
            <a:cxnSpLocks/>
          </p:cNvCxnSpPr>
          <p:nvPr/>
        </p:nvCxnSpPr>
        <p:spPr>
          <a:xfrm flipV="1">
            <a:off x="8840262" y="2056047"/>
            <a:ext cx="0" cy="1249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E2D3E009-192C-1349-B4A4-D510B546175F}"/>
              </a:ext>
            </a:extLst>
          </p:cNvPr>
          <p:cNvCxnSpPr>
            <a:cxnSpLocks/>
          </p:cNvCxnSpPr>
          <p:nvPr/>
        </p:nvCxnSpPr>
        <p:spPr>
          <a:xfrm flipV="1">
            <a:off x="8476928" y="2056047"/>
            <a:ext cx="0" cy="1249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B3A61181-F421-B849-AA7E-C1F92E106B97}"/>
              </a:ext>
            </a:extLst>
          </p:cNvPr>
          <p:cNvCxnSpPr>
            <a:cxnSpLocks/>
          </p:cNvCxnSpPr>
          <p:nvPr/>
        </p:nvCxnSpPr>
        <p:spPr>
          <a:xfrm flipV="1">
            <a:off x="8073512" y="2056047"/>
            <a:ext cx="0" cy="1249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4640C394-6AB4-4040-B16D-6299645E128C}"/>
              </a:ext>
            </a:extLst>
          </p:cNvPr>
          <p:cNvSpPr txBox="1"/>
          <p:nvPr/>
        </p:nvSpPr>
        <p:spPr>
          <a:xfrm rot="16200000">
            <a:off x="6057139" y="1125314"/>
            <a:ext cx="1643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Antwort geben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5B21CD4-D545-8C4C-A0C0-EF464E976FAF}"/>
              </a:ext>
            </a:extLst>
          </p:cNvPr>
          <p:cNvSpPr txBox="1"/>
          <p:nvPr/>
        </p:nvSpPr>
        <p:spPr>
          <a:xfrm rot="16200000">
            <a:off x="7583240" y="1358519"/>
            <a:ext cx="96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Bejahen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CD1BF2A-1632-A64F-A704-B6F25D0A5CCB}"/>
              </a:ext>
            </a:extLst>
          </p:cNvPr>
          <p:cNvSpPr txBox="1"/>
          <p:nvPr/>
        </p:nvSpPr>
        <p:spPr>
          <a:xfrm rot="16200000">
            <a:off x="7900360" y="1271910"/>
            <a:ext cx="113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Verneinen</a:t>
            </a:r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3442C7D-F8CC-C345-A6DC-9F3605D4572D}"/>
              </a:ext>
            </a:extLst>
          </p:cNvPr>
          <p:cNvSpPr txBox="1"/>
          <p:nvPr/>
        </p:nvSpPr>
        <p:spPr>
          <a:xfrm rot="16200000">
            <a:off x="8080650" y="1098776"/>
            <a:ext cx="1480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Hervorheben</a:t>
            </a:r>
            <a:endParaRPr lang="de-DE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68BC2F8-8043-A140-AC97-6D11F6C3708D}"/>
              </a:ext>
            </a:extLst>
          </p:cNvPr>
          <p:cNvSpPr txBox="1"/>
          <p:nvPr/>
        </p:nvSpPr>
        <p:spPr>
          <a:xfrm rot="16200000">
            <a:off x="9609916" y="1150678"/>
            <a:ext cx="1643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Aus Liste entfernen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8678C74-0556-5D40-B8BB-1C500E283DA2}"/>
              </a:ext>
            </a:extLst>
          </p:cNvPr>
          <p:cNvSpPr txBox="1"/>
          <p:nvPr/>
        </p:nvSpPr>
        <p:spPr>
          <a:xfrm rot="16200000">
            <a:off x="8440895" y="1131644"/>
            <a:ext cx="1541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Dauerhaft löschen</a:t>
            </a:r>
          </a:p>
        </p:txBody>
      </p:sp>
    </p:spTree>
    <p:extLst>
      <p:ext uri="{BB962C8B-B14F-4D97-AF65-F5344CB8AC3E}">
        <p14:creationId xmlns:p14="http://schemas.microsoft.com/office/powerpoint/2010/main" val="75427399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LeftStep">
      <a:dk1>
        <a:srgbClr val="000000"/>
      </a:dk1>
      <a:lt1>
        <a:srgbClr val="FFFFFF"/>
      </a:lt1>
      <a:dk2>
        <a:srgbClr val="2A2441"/>
      </a:dk2>
      <a:lt2>
        <a:srgbClr val="E8E2E3"/>
      </a:lt2>
      <a:accent1>
        <a:srgbClr val="20B691"/>
      </a:accent1>
      <a:accent2>
        <a:srgbClr val="14B94C"/>
      </a:accent2>
      <a:accent3>
        <a:srgbClr val="2DBA21"/>
      </a:accent3>
      <a:accent4>
        <a:srgbClr val="62B313"/>
      </a:accent4>
      <a:accent5>
        <a:srgbClr val="9BA81E"/>
      </a:accent5>
      <a:accent6>
        <a:srgbClr val="D29517"/>
      </a:accent6>
      <a:hlink>
        <a:srgbClr val="C14765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8A9A95B56BC848A37113C58D6C0A79" ma:contentTypeVersion="8" ma:contentTypeDescription="Ein neues Dokument erstellen." ma:contentTypeScope="" ma:versionID="79bcaa23e65f85aaa02ee686457ddca6">
  <xsd:schema xmlns:xsd="http://www.w3.org/2001/XMLSchema" xmlns:xs="http://www.w3.org/2001/XMLSchema" xmlns:p="http://schemas.microsoft.com/office/2006/metadata/properties" xmlns:ns2="823391c9-5fd0-4783-828a-a70c52f71593" targetNamespace="http://schemas.microsoft.com/office/2006/metadata/properties" ma:root="true" ma:fieldsID="30f2be5ac6d8d69fc60ca30e66d7bdf0" ns2:_="">
    <xsd:import namespace="823391c9-5fd0-4783-828a-a70c52f715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391c9-5fd0-4783-828a-a70c52f715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C12512-2507-43BA-A802-01672A4D659D}"/>
</file>

<file path=customXml/itemProps2.xml><?xml version="1.0" encoding="utf-8"?>
<ds:datastoreItem xmlns:ds="http://schemas.openxmlformats.org/officeDocument/2006/customXml" ds:itemID="{CB9A6D83-666F-46BD-967F-8CE832530719}"/>
</file>

<file path=customXml/itemProps3.xml><?xml version="1.0" encoding="utf-8"?>
<ds:datastoreItem xmlns:ds="http://schemas.openxmlformats.org/officeDocument/2006/customXml" ds:itemID="{164A0D73-C98C-4EC7-AC99-DF710409E3D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Macintosh PowerPoint</Application>
  <PresentationFormat>Breitbild</PresentationFormat>
  <Paragraphs>14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DividendVTI</vt:lpstr>
      <vt:lpstr>frag.jetzt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frag.jetzt</dc:title>
  <dc:creator>Tobias Frischholz</dc:creator>
  <cp:lastModifiedBy>Tobias Frischholz</cp:lastModifiedBy>
  <cp:revision>1</cp:revision>
  <dcterms:created xsi:type="dcterms:W3CDTF">2019-12-10T14:05:12Z</dcterms:created>
  <dcterms:modified xsi:type="dcterms:W3CDTF">2019-12-10T14:14:31Z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0x010100138A9A95B56BC848A37113C58D6C0A79</vt:lpwstr>
  </property>
</Properties>
</file>