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702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23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107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88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92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5/14/20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621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521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4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5/14/20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5/14/20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491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t>5/14/20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436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40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leaner.com/download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D3A4E0-C908-4EA9-ABDF-E82AD6BDE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BF10749-9471-BA45-8F5E-25C4FF9BC5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63323"/>
            <a:ext cx="8991600" cy="1692771"/>
          </a:xfrm>
        </p:spPr>
        <p:txBody>
          <a:bodyPr>
            <a:normAutofit/>
          </a:bodyPr>
          <a:lstStyle/>
          <a:p>
            <a:r>
              <a:rPr lang="de-DE"/>
              <a:t>Dateien sicher löschen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E3703C5-630F-2C42-B145-3D2173A6B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9220" y="5374888"/>
            <a:ext cx="3995955" cy="758282"/>
          </a:xfrm>
        </p:spPr>
        <p:txBody>
          <a:bodyPr>
            <a:normAutofit/>
          </a:bodyPr>
          <a:lstStyle/>
          <a:p>
            <a:pPr algn="r"/>
            <a:r>
              <a:rPr lang="de-DE">
                <a:solidFill>
                  <a:schemeClr val="bg1"/>
                </a:solidFill>
              </a:rPr>
              <a:t>Mit der kostenlosen Software CCleaner</a:t>
            </a:r>
          </a:p>
        </p:txBody>
      </p:sp>
    </p:spTree>
    <p:extLst>
      <p:ext uri="{BB962C8B-B14F-4D97-AF65-F5344CB8AC3E}">
        <p14:creationId xmlns:p14="http://schemas.microsoft.com/office/powerpoint/2010/main" val="3666549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345736-134E-4CE4-922E-DCC41D16FA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65" r="8765"/>
          <a:stretch/>
        </p:blipFill>
        <p:spPr>
          <a:xfrm>
            <a:off x="4650909" y="10"/>
            <a:ext cx="7541090" cy="68579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8E09051-41AE-7943-870B-C8313C225712}"/>
              </a:ext>
            </a:extLst>
          </p:cNvPr>
          <p:cNvSpPr txBox="1"/>
          <p:nvPr/>
        </p:nvSpPr>
        <p:spPr>
          <a:xfrm>
            <a:off x="643467" y="643467"/>
            <a:ext cx="3363974" cy="17280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cap="all" spc="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Die Problematik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A9C4C2C-858A-A34A-92B9-28F72672EC0F}"/>
              </a:ext>
            </a:extLst>
          </p:cNvPr>
          <p:cNvSpPr txBox="1"/>
          <p:nvPr/>
        </p:nvSpPr>
        <p:spPr>
          <a:xfrm>
            <a:off x="643468" y="2638044"/>
            <a:ext cx="3363974" cy="3415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US" dirty="0" err="1">
                <a:solidFill>
                  <a:schemeClr val="bg1"/>
                </a:solidFill>
              </a:rPr>
              <a:t>Unter</a:t>
            </a:r>
            <a:r>
              <a:rPr lang="en-US" dirty="0">
                <a:solidFill>
                  <a:schemeClr val="bg1"/>
                </a:solidFill>
              </a:rPr>
              <a:t> Windows und macOS </a:t>
            </a:r>
            <a:r>
              <a:rPr lang="en-US" dirty="0" err="1">
                <a:solidFill>
                  <a:schemeClr val="bg1"/>
                </a:solidFill>
              </a:rPr>
              <a:t>werden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Dateien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nicht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gelöscht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sondern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Überschreibung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markiert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Dadurch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können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vermeintlich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gelöschte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Dateien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leicht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wiederhergestellt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werden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3883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3F47E20B-1205-4238-A82B-90EF577F3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D13567AC-EB9A-47A9-B6EC-B5BDB73B1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B50D942-D986-8347-AAC0-400DC2CE04E0}"/>
              </a:ext>
            </a:extLst>
          </p:cNvPr>
          <p:cNvSpPr txBox="1"/>
          <p:nvPr/>
        </p:nvSpPr>
        <p:spPr>
          <a:xfrm>
            <a:off x="643468" y="820010"/>
            <a:ext cx="3415288" cy="32126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cap="all" spc="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Sicheres Löschen mit CCleaner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B4E07460-919B-4DF0-AC9F-E6CEA045D3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0" r="24993" b="-1"/>
          <a:stretch/>
        </p:blipFill>
        <p:spPr>
          <a:xfrm>
            <a:off x="4654297" y="10"/>
            <a:ext cx="7537702" cy="685798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1F8C65C-CF41-C046-971A-2D6A9FA3F8F6}"/>
              </a:ext>
            </a:extLst>
          </p:cNvPr>
          <p:cNvSpPr txBox="1"/>
          <p:nvPr/>
        </p:nvSpPr>
        <p:spPr>
          <a:xfrm>
            <a:off x="643468" y="4668008"/>
            <a:ext cx="6227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>
                <a:hlinkClick r:id="rId3"/>
              </a:rPr>
              <a:t>https://www.ccleaner.com/download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7555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, Monitor enthält.&#10;&#10;Automatisch generierte Beschreibung">
            <a:extLst>
              <a:ext uri="{FF2B5EF4-FFF2-40B4-BE49-F238E27FC236}">
                <a16:creationId xmlns:a16="http://schemas.microsoft.com/office/drawing/2014/main" id="{9F869DFE-A7A4-E442-B48F-9FCE82A565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98" b="8624"/>
          <a:stretch/>
        </p:blipFill>
        <p:spPr>
          <a:xfrm>
            <a:off x="20" y="278305"/>
            <a:ext cx="12191980" cy="6857990"/>
          </a:xfrm>
          <a:prstGeom prst="rect">
            <a:avLst/>
          </a:prstGeom>
        </p:spPr>
      </p:pic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B573A035-A320-7E43-AECB-1A3AF7B804DF}"/>
              </a:ext>
            </a:extLst>
          </p:cNvPr>
          <p:cNvCxnSpPr/>
          <p:nvPr/>
        </p:nvCxnSpPr>
        <p:spPr>
          <a:xfrm flipH="1" flipV="1">
            <a:off x="1940011" y="4015946"/>
            <a:ext cx="1865870" cy="1507524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EDCE14DE-2DFD-BA41-9503-5D1E8AC39749}"/>
              </a:ext>
            </a:extLst>
          </p:cNvPr>
          <p:cNvCxnSpPr>
            <a:cxnSpLocks/>
          </p:cNvCxnSpPr>
          <p:nvPr/>
        </p:nvCxnSpPr>
        <p:spPr>
          <a:xfrm flipV="1">
            <a:off x="7384773" y="3204250"/>
            <a:ext cx="74768" cy="2021046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275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Screenshot, Monitor enthält.&#10;&#10;Automatisch generierte Beschreibung">
            <a:extLst>
              <a:ext uri="{FF2B5EF4-FFF2-40B4-BE49-F238E27FC236}">
                <a16:creationId xmlns:a16="http://schemas.microsoft.com/office/drawing/2014/main" id="{2BAF9757-7CB6-CE4F-A342-DA1E5C5F9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72" y="278296"/>
            <a:ext cx="10451856" cy="6858000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37BF14B6-96CC-5646-9C19-60D91AEAC64D}"/>
              </a:ext>
            </a:extLst>
          </p:cNvPr>
          <p:cNvCxnSpPr/>
          <p:nvPr/>
        </p:nvCxnSpPr>
        <p:spPr>
          <a:xfrm flipH="1" flipV="1">
            <a:off x="2594919" y="1804086"/>
            <a:ext cx="1865870" cy="1507524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18E1FD06-5E0E-A647-92FA-956FEFF71F1B}"/>
              </a:ext>
            </a:extLst>
          </p:cNvPr>
          <p:cNvCxnSpPr>
            <a:cxnSpLocks/>
          </p:cNvCxnSpPr>
          <p:nvPr/>
        </p:nvCxnSpPr>
        <p:spPr>
          <a:xfrm flipH="1">
            <a:off x="6265149" y="3061252"/>
            <a:ext cx="364251" cy="2172102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8DE7BBAF-3565-5243-9ACE-D2D9DB8E3239}"/>
              </a:ext>
            </a:extLst>
          </p:cNvPr>
          <p:cNvCxnSpPr>
            <a:cxnSpLocks/>
          </p:cNvCxnSpPr>
          <p:nvPr/>
        </p:nvCxnSpPr>
        <p:spPr>
          <a:xfrm>
            <a:off x="9382539" y="3130826"/>
            <a:ext cx="473328" cy="2115153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DA676958-4DA6-014E-8661-47B3AF6AECAA}"/>
              </a:ext>
            </a:extLst>
          </p:cNvPr>
          <p:cNvSpPr txBox="1"/>
          <p:nvPr/>
        </p:nvSpPr>
        <p:spPr>
          <a:xfrm>
            <a:off x="2951922" y="1441174"/>
            <a:ext cx="1113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EE72ECE-409B-6E4B-966A-459B331ED0BF}"/>
              </a:ext>
            </a:extLst>
          </p:cNvPr>
          <p:cNvSpPr txBox="1"/>
          <p:nvPr/>
        </p:nvSpPr>
        <p:spPr>
          <a:xfrm>
            <a:off x="6447274" y="4724400"/>
            <a:ext cx="1113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E924AEA-A5CE-C248-A036-163BBE908A90}"/>
              </a:ext>
            </a:extLst>
          </p:cNvPr>
          <p:cNvSpPr txBox="1"/>
          <p:nvPr/>
        </p:nvSpPr>
        <p:spPr>
          <a:xfrm>
            <a:off x="9757004" y="4370457"/>
            <a:ext cx="1113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chemeClr val="accent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54708767"/>
      </p:ext>
    </p:extLst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Pa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38A9A95B56BC848A37113C58D6C0A79" ma:contentTypeVersion="8" ma:contentTypeDescription="Ein neues Dokument erstellen." ma:contentTypeScope="" ma:versionID="79bcaa23e65f85aaa02ee686457ddca6">
  <xsd:schema xmlns:xsd="http://www.w3.org/2001/XMLSchema" xmlns:xs="http://www.w3.org/2001/XMLSchema" xmlns:p="http://schemas.microsoft.com/office/2006/metadata/properties" xmlns:ns2="823391c9-5fd0-4783-828a-a70c52f71593" targetNamespace="http://schemas.microsoft.com/office/2006/metadata/properties" ma:root="true" ma:fieldsID="30f2be5ac6d8d69fc60ca30e66d7bdf0" ns2:_="">
    <xsd:import namespace="823391c9-5fd0-4783-828a-a70c52f715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3391c9-5fd0-4783-828a-a70c52f715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66CAB1-AB4E-4119-8B5A-297967A2518D}"/>
</file>

<file path=customXml/itemProps2.xml><?xml version="1.0" encoding="utf-8"?>
<ds:datastoreItem xmlns:ds="http://schemas.openxmlformats.org/officeDocument/2006/customXml" ds:itemID="{1F1D012E-796E-4EE7-8E21-42B3BF0576BB}"/>
</file>

<file path=customXml/itemProps3.xml><?xml version="1.0" encoding="utf-8"?>
<ds:datastoreItem xmlns:ds="http://schemas.openxmlformats.org/officeDocument/2006/customXml" ds:itemID="{09B7535E-15D5-4D2C-B9D6-9E36E95CCB6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Macintosh PowerPoint</Application>
  <PresentationFormat>Breitbild</PresentationFormat>
  <Paragraphs>9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Arial</vt:lpstr>
      <vt:lpstr>Gill Sans MT</vt:lpstr>
      <vt:lpstr>Paket</vt:lpstr>
      <vt:lpstr>Dateien sicher löschen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Dateien sicher löschen</dc:title>
  <dc:creator>Tobias Frischholz</dc:creator>
  <cp:lastModifiedBy>Tobias Frischholz</cp:lastModifiedBy>
  <cp:revision>1</cp:revision>
  <dcterms:created xsi:type="dcterms:W3CDTF">2020-05-14T10:00:23Z</dcterms:created>
  <dcterms:modified xsi:type="dcterms:W3CDTF">2020-05-14T10:04:48Z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0x010100138A9A95B56BC848A37113C58D6C0A79</vt:lpwstr>
  </property>
</Properties>
</file>