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2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7/4/22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langkiste.wdr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lehre.at/g7/alle_noten_onlin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rie-musik.de/training/dreiklaenge-schreiben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ctheory.net/exercises/no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cca.com/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xylo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96EABF-579F-4307-8952-04905085F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Harmonika pada lembar musik">
            <a:extLst>
              <a:ext uri="{FF2B5EF4-FFF2-40B4-BE49-F238E27FC236}">
                <a16:creationId xmlns:a16="http://schemas.microsoft.com/office/drawing/2014/main" id="{710491E8-7840-DBCE-54F7-CC971916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7"/>
          <a:stretch/>
        </p:blipFill>
        <p:spPr>
          <a:xfrm>
            <a:off x="-33559" y="-3643"/>
            <a:ext cx="12225558" cy="6861643"/>
          </a:xfrm>
          <a:prstGeom prst="rect">
            <a:avLst/>
          </a:prstGeo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233D9D3E-2FB8-42AA-B5E5-1EAB4DA9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3556" y="-14280"/>
            <a:ext cx="4615080" cy="687227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2170935 w 5594726"/>
              <a:gd name="connsiteY0" fmla="*/ 0 h 6868625"/>
              <a:gd name="connsiteX1" fmla="*/ 5594726 w 5594726"/>
              <a:gd name="connsiteY1" fmla="*/ 0 h 6868625"/>
              <a:gd name="connsiteX2" fmla="*/ 5594726 w 5594726"/>
              <a:gd name="connsiteY2" fmla="*/ 6868625 h 6868625"/>
              <a:gd name="connsiteX3" fmla="*/ 0 w 5594726"/>
              <a:gd name="connsiteY3" fmla="*/ 6865085 h 6868625"/>
              <a:gd name="connsiteX4" fmla="*/ 2170935 w 5594726"/>
              <a:gd name="connsiteY4" fmla="*/ 0 h 686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4726" h="6868625">
                <a:moveTo>
                  <a:pt x="2170935" y="0"/>
                </a:moveTo>
                <a:lnTo>
                  <a:pt x="5594726" y="0"/>
                </a:lnTo>
                <a:lnTo>
                  <a:pt x="5594726" y="6868625"/>
                </a:lnTo>
                <a:lnTo>
                  <a:pt x="0" y="6865085"/>
                </a:lnTo>
                <a:lnTo>
                  <a:pt x="21709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D646D-3CE3-1F2B-62EB-68FC4BAD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1040003"/>
            <a:ext cx="3281149" cy="3150159"/>
          </a:xfrm>
        </p:spPr>
        <p:txBody>
          <a:bodyPr anchor="t">
            <a:normAutofit/>
          </a:bodyPr>
          <a:lstStyle/>
          <a:p>
            <a:pPr algn="l"/>
            <a:r>
              <a:rPr lang="de-DE" sz="4000"/>
              <a:t>Musik digital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A1081A-CA8A-284F-3F5A-6C22696A5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732" y="4240404"/>
            <a:ext cx="2454227" cy="157759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de-DE" sz="1400"/>
              <a:t>Mit diesen Werkzeugen arbeiten Ihre Lernenden fachspezifisch in Erdkunde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9FBE6D3-8499-4BE7-8C12-1BA9F0150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5C1B90-3208-4854-BFDE-310A02639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B20B9B-B58D-4A05-87A2-6F8C78BD7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C7CE6-73AD-436F-BC95-066CC950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92C383-6990-4C74-A5FF-EAB4A1EA2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F95AA3-FEC2-2539-7963-7908E86C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de-DE"/>
              <a:t>WDR Klangkiste</a:t>
            </a:r>
            <a:endParaRPr lang="de-DE" dirty="0"/>
          </a:p>
        </p:txBody>
      </p:sp>
      <p:pic>
        <p:nvPicPr>
          <p:cNvPr id="6" name="Grafik 5" descr="Ein Bild, das Text, draußen, Anzeigetafel enthält.&#10;&#10;Automatisch generierte Beschreibung">
            <a:extLst>
              <a:ext uri="{FF2B5EF4-FFF2-40B4-BE49-F238E27FC236}">
                <a16:creationId xmlns:a16="http://schemas.microsoft.com/office/drawing/2014/main" id="{94BD6071-F274-A58A-C0B4-79D331D52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00" y="533400"/>
            <a:ext cx="2794253" cy="5791200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B80FC1-BC0F-3CF6-5C8D-E698E7DE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https://klangkiste.wdr.de/</a:t>
            </a:r>
            <a:endParaRPr lang="de-DE" dirty="0"/>
          </a:p>
          <a:p>
            <a:r>
              <a:rPr lang="de-DE" dirty="0"/>
              <a:t>Auf spielerische Art und Weise Komponieren</a:t>
            </a:r>
          </a:p>
          <a:p>
            <a:r>
              <a:rPr lang="de-DE" dirty="0"/>
              <a:t>Einsatz auf Smartphone, Tablet und PC</a:t>
            </a:r>
          </a:p>
        </p:txBody>
      </p:sp>
    </p:spTree>
    <p:extLst>
      <p:ext uri="{BB962C8B-B14F-4D97-AF65-F5344CB8AC3E}">
        <p14:creationId xmlns:p14="http://schemas.microsoft.com/office/powerpoint/2010/main" val="213093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15358C-A5D5-AC7D-457E-4847A897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de-DE" dirty="0"/>
              <a:t>Musiklehre online</a:t>
            </a:r>
          </a:p>
        </p:txBody>
      </p:sp>
      <p:pic>
        <p:nvPicPr>
          <p:cNvPr id="6" name="Grafik 5" descr="Ein Bild, das Text, Musik enthält.&#10;&#10;Automatisch generierte Beschreibung">
            <a:extLst>
              <a:ext uri="{FF2B5EF4-FFF2-40B4-BE49-F238E27FC236}">
                <a16:creationId xmlns:a16="http://schemas.microsoft.com/office/drawing/2014/main" id="{A1DC2F6C-CC44-3E3D-033B-54923D87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94097"/>
            <a:ext cx="5270053" cy="3069805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894804-4BF3-3406-4799-B8BFCE93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https://www.musiklehre.at/g7/alle_noten_online/</a:t>
            </a:r>
            <a:endParaRPr lang="de-DE" dirty="0"/>
          </a:p>
          <a:p>
            <a:r>
              <a:rPr lang="de-DE" dirty="0"/>
              <a:t>Kostenloser Zugriff auf virtuelles Klavier</a:t>
            </a:r>
          </a:p>
          <a:p>
            <a:r>
              <a:rPr lang="de-DE" dirty="0"/>
              <a:t>Einsatz auf allen Endgeräten, auch auf kleinen Smartphone-Displays</a:t>
            </a:r>
          </a:p>
        </p:txBody>
      </p:sp>
    </p:spTree>
    <p:extLst>
      <p:ext uri="{BB962C8B-B14F-4D97-AF65-F5344CB8AC3E}">
        <p14:creationId xmlns:p14="http://schemas.microsoft.com/office/powerpoint/2010/main" val="179060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94E7DA-8EC4-1020-5006-3CDF4D2D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2926"/>
            <a:ext cx="5551668" cy="1671638"/>
          </a:xfrm>
        </p:spPr>
        <p:txBody>
          <a:bodyPr>
            <a:normAutofit/>
          </a:bodyPr>
          <a:lstStyle/>
          <a:p>
            <a:r>
              <a:rPr lang="de-DE" dirty="0"/>
              <a:t>Theorie Musik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Text, Schild, grün, Schiefertafel enthält.&#10;&#10;Automatisch generierte Beschreibung">
            <a:extLst>
              <a:ext uri="{FF2B5EF4-FFF2-40B4-BE49-F238E27FC236}">
                <a16:creationId xmlns:a16="http://schemas.microsoft.com/office/drawing/2014/main" id="{D9E76BF7-5374-DCE3-F2FC-461F0F45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22387"/>
            <a:ext cx="4967288" cy="441322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89519-7DC8-29A2-AED7-E4A44C3F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6516"/>
            <a:ext cx="5310188" cy="4098083"/>
          </a:xfrm>
        </p:spPr>
        <p:txBody>
          <a:bodyPr anchor="t">
            <a:normAutofit/>
          </a:bodyPr>
          <a:lstStyle/>
          <a:p>
            <a:r>
              <a:rPr lang="de-DE" dirty="0">
                <a:hlinkClick r:id="rId3"/>
              </a:rPr>
              <a:t>https://www.theorie-musik.de/training/dreiklaenge-schreiben.php</a:t>
            </a:r>
            <a:endParaRPr lang="de-DE" dirty="0"/>
          </a:p>
          <a:p>
            <a:r>
              <a:rPr lang="de-DE" dirty="0"/>
              <a:t>Schreiben von Dreiklängen</a:t>
            </a:r>
          </a:p>
          <a:p>
            <a:r>
              <a:rPr lang="de-DE" dirty="0" err="1"/>
              <a:t>Enhält</a:t>
            </a:r>
            <a:r>
              <a:rPr lang="de-DE" dirty="0"/>
              <a:t> Werbung</a:t>
            </a:r>
          </a:p>
          <a:p>
            <a:r>
              <a:rPr lang="de-DE" dirty="0"/>
              <a:t>Einsatz auf Smartphone, Tablet und PC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92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158D6-0B14-E9E3-86D8-C725AC30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de-DE" dirty="0"/>
              <a:t>Music </a:t>
            </a:r>
            <a:r>
              <a:rPr lang="de-DE" dirty="0" err="1"/>
              <a:t>theory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BDBA57-4132-9AD1-3AAA-6FB6C7AB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3352"/>
            <a:ext cx="5270053" cy="46112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A0A49-2E0D-86AB-C60C-AEB756D7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https://www.musictheory.net/exercises/note</a:t>
            </a:r>
            <a:endParaRPr lang="de-DE" dirty="0"/>
          </a:p>
          <a:p>
            <a:r>
              <a:rPr lang="de-DE" dirty="0"/>
              <a:t>Hören von Noten üben</a:t>
            </a:r>
          </a:p>
          <a:p>
            <a:r>
              <a:rPr lang="de-DE" dirty="0"/>
              <a:t>Einsatz auf allen Endgeräten, auch auf kleinen Smartphone-Displays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33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DF07C5-6DDD-522C-4BB9-1B54A22D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2926"/>
            <a:ext cx="5551668" cy="1671638"/>
          </a:xfrm>
        </p:spPr>
        <p:txBody>
          <a:bodyPr>
            <a:normAutofit/>
          </a:bodyPr>
          <a:lstStyle/>
          <a:p>
            <a:r>
              <a:rPr lang="de-DE"/>
              <a:t>Beethoven folge der </a:t>
            </a:r>
            <a:r>
              <a:rPr lang="de-DE" err="1"/>
              <a:t>musik</a:t>
            </a:r>
            <a:endParaRPr lang="de-D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820FDE-23B3-FBA4-BD05-6ED6F4C8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79" y="533400"/>
            <a:ext cx="2808730" cy="57912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46AEC7-969C-E0A2-84F1-5EEDA31D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6516"/>
            <a:ext cx="5310188" cy="4098083"/>
          </a:xfrm>
        </p:spPr>
        <p:txBody>
          <a:bodyPr anchor="t">
            <a:normAutofit/>
          </a:bodyPr>
          <a:lstStyle/>
          <a:p>
            <a:r>
              <a:rPr lang="de-DE" dirty="0"/>
              <a:t>Kostenlos für iOS und Android</a:t>
            </a:r>
          </a:p>
          <a:p>
            <a:r>
              <a:rPr lang="de-DE" dirty="0" err="1"/>
              <a:t>Augmented</a:t>
            </a:r>
            <a:r>
              <a:rPr lang="de-DE" dirty="0"/>
              <a:t> Reality</a:t>
            </a:r>
          </a:p>
          <a:p>
            <a:r>
              <a:rPr lang="de-DE" dirty="0"/>
              <a:t>Phantasiewelt von Beethovens werken erleben und nachspielen.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258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DB6C7-41A1-A610-623C-1AA21348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2926"/>
            <a:ext cx="5551668" cy="1671638"/>
          </a:xfrm>
        </p:spPr>
        <p:txBody>
          <a:bodyPr>
            <a:normAutofit/>
          </a:bodyPr>
          <a:lstStyle/>
          <a:p>
            <a:r>
              <a:rPr lang="de-DE" dirty="0" err="1"/>
              <a:t>Musicca</a:t>
            </a:r>
            <a:endParaRPr lang="de-D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E2D302C1-9174-D4B6-ACA5-2C91B7E6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64305"/>
            <a:ext cx="4967288" cy="31293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D2B7FD-55D9-D70D-F2C7-EC0520B6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6516"/>
            <a:ext cx="5310188" cy="4098083"/>
          </a:xfrm>
        </p:spPr>
        <p:txBody>
          <a:bodyPr anchor="t">
            <a:normAutofit/>
          </a:bodyPr>
          <a:lstStyle/>
          <a:p>
            <a:r>
              <a:rPr lang="de-DE" dirty="0">
                <a:hlinkClick r:id="rId3"/>
              </a:rPr>
              <a:t>https://www.musicca.com/de</a:t>
            </a:r>
            <a:endParaRPr lang="de-DE" dirty="0"/>
          </a:p>
          <a:p>
            <a:r>
              <a:rPr lang="de-DE" dirty="0"/>
              <a:t>Viele Musikübungen</a:t>
            </a:r>
          </a:p>
          <a:p>
            <a:r>
              <a:rPr lang="de-DE" dirty="0"/>
              <a:t>Kostenlos</a:t>
            </a:r>
          </a:p>
        </p:txBody>
      </p:sp>
    </p:spTree>
    <p:extLst>
      <p:ext uri="{BB962C8B-B14F-4D97-AF65-F5344CB8AC3E}">
        <p14:creationId xmlns:p14="http://schemas.microsoft.com/office/powerpoint/2010/main" val="35333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7FC27B-BBE8-70DF-1852-6B7D23C2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de-DE" dirty="0" err="1"/>
              <a:t>Playxylo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64AA51-3CA1-06AB-2E7F-8CE452043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10299"/>
            <a:ext cx="5270053" cy="24374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EEDD9A-2724-A0B4-19C0-5F833B46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https://playxylo.com</a:t>
            </a:r>
            <a:endParaRPr lang="de-DE" dirty="0"/>
          </a:p>
          <a:p>
            <a:r>
              <a:rPr lang="de-DE" dirty="0"/>
              <a:t>Xylophon spielen</a:t>
            </a:r>
          </a:p>
          <a:p>
            <a:r>
              <a:rPr lang="de-DE" dirty="0"/>
              <a:t>Ohne Anmeldung und kostenlos</a:t>
            </a:r>
          </a:p>
          <a:p>
            <a:r>
              <a:rPr lang="de-DE" dirty="0"/>
              <a:t>Einsatz auf allen Endgeräten, auch auf kleinen Smartphone-Displays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52660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6"/>
      </a:lt2>
      <a:accent1>
        <a:srgbClr val="DA839F"/>
      </a:accent1>
      <a:accent2>
        <a:srgbClr val="D27167"/>
      </a:accent2>
      <a:accent3>
        <a:srgbClr val="D09960"/>
      </a:accent3>
      <a:accent4>
        <a:srgbClr val="ABA454"/>
      </a:accent4>
      <a:accent5>
        <a:srgbClr val="95AD68"/>
      </a:accent5>
      <a:accent6>
        <a:srgbClr val="6EB358"/>
      </a:accent6>
      <a:hlink>
        <a:srgbClr val="568F7C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58645d-cca6-4bf0-a543-ed08fcc14433" xsi:nil="true"/>
    <lcf76f155ced4ddcb4097134ff3c332f xmlns="823391c9-5fd0-4783-828a-a70c52f715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8A9A95B56BC848A37113C58D6C0A79" ma:contentTypeVersion="14" ma:contentTypeDescription="Ein neues Dokument erstellen." ma:contentTypeScope="" ma:versionID="ec1cfff6cc80c301178295b3c0ad76e1">
  <xsd:schema xmlns:xsd="http://www.w3.org/2001/XMLSchema" xmlns:xs="http://www.w3.org/2001/XMLSchema" xmlns:p="http://schemas.microsoft.com/office/2006/metadata/properties" xmlns:ns2="823391c9-5fd0-4783-828a-a70c52f71593" xmlns:ns3="4d58645d-cca6-4bf0-a543-ed08fcc14433" targetNamespace="http://schemas.microsoft.com/office/2006/metadata/properties" ma:root="true" ma:fieldsID="90ddc6a3acaffb12acca3bed35a6eeec" ns2:_="" ns3:_="">
    <xsd:import namespace="823391c9-5fd0-4783-828a-a70c52f71593"/>
    <xsd:import namespace="4d58645d-cca6-4bf0-a543-ed08fcc144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391c9-5fd0-4783-828a-a70c52f71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8645d-cca6-4bf0-a543-ed08fcc1443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e7de772-3a0b-4e53-a47e-87ce703959ae}" ma:internalName="TaxCatchAll" ma:showField="CatchAllData" ma:web="4d58645d-cca6-4bf0-a543-ed08fcc14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6BF53-E81B-4317-B918-48E001231873}">
  <ds:schemaRefs>
    <ds:schemaRef ds:uri="http://schemas.microsoft.com/office/2006/metadata/properties"/>
    <ds:schemaRef ds:uri="http://schemas.microsoft.com/office/infopath/2007/PartnerControls"/>
    <ds:schemaRef ds:uri="4d58645d-cca6-4bf0-a543-ed08fcc14433"/>
    <ds:schemaRef ds:uri="823391c9-5fd0-4783-828a-a70c52f71593"/>
  </ds:schemaRefs>
</ds:datastoreItem>
</file>

<file path=customXml/itemProps2.xml><?xml version="1.0" encoding="utf-8"?>
<ds:datastoreItem xmlns:ds="http://schemas.openxmlformats.org/officeDocument/2006/customXml" ds:itemID="{23D9A181-DD28-44C3-B3B4-0F6001E09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F8BAD-8F72-47E6-9D9A-4BC136E6D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391c9-5fd0-4783-828a-a70c52f71593"/>
    <ds:schemaRef ds:uri="4d58645d-cca6-4bf0-a543-ed08fcc144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Breitbild</PresentationFormat>
  <Paragraphs>32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Univers Condensed Light</vt:lpstr>
      <vt:lpstr>Walbaum Display Light</vt:lpstr>
      <vt:lpstr>AngleLinesVTI</vt:lpstr>
      <vt:lpstr>Musik digital</vt:lpstr>
      <vt:lpstr>WDR Klangkiste</vt:lpstr>
      <vt:lpstr>Musiklehre online</vt:lpstr>
      <vt:lpstr>Theorie Musik</vt:lpstr>
      <vt:lpstr>Music theory</vt:lpstr>
      <vt:lpstr>Beethoven folge der musik</vt:lpstr>
      <vt:lpstr>Musicca</vt:lpstr>
      <vt:lpstr>Playxylo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 Geographie</dc:title>
  <dc:creator>Tobias Frischholz</dc:creator>
  <cp:lastModifiedBy>Tobias Frischholz</cp:lastModifiedBy>
  <cp:revision>2</cp:revision>
  <dcterms:created xsi:type="dcterms:W3CDTF">2022-05-31T07:58:28Z</dcterms:created>
  <dcterms:modified xsi:type="dcterms:W3CDTF">2022-07-04T13:12:36Z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0x010100138A9A95B56BC848A37113C58D6C0A79</vt:lpwstr>
  </property>
</Properties>
</file>