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3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2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0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3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9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9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3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odenreise.ch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thetruesize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tywalks.liv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lanet-schule.de/mm/kippelement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icemanphotoscan.e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river-runner-global.samlearner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eo.lmz-bw.de/klima-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11D05-C8B1-F6AB-4C64-70ECEED9A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0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FD646D-3CE3-1F2B-62EB-68FC4BAD9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4880" y="3025587"/>
            <a:ext cx="3153720" cy="2985247"/>
          </a:xfrm>
        </p:spPr>
        <p:txBody>
          <a:bodyPr>
            <a:normAutofit/>
          </a:bodyPr>
          <a:lstStyle/>
          <a:p>
            <a:pPr algn="r"/>
            <a:r>
              <a:rPr lang="de-DE" sz="3100"/>
              <a:t>Interaktive Geographie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A1081A-CA8A-284F-3F5A-6C22696A5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7176" y="1116873"/>
            <a:ext cx="2521424" cy="1520669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de-DE" sz="1400"/>
              <a:t>Mit diesen Werkzeugen arbeiten Ihre Lernenden fachspezifisch in Erdkunde</a:t>
            </a:r>
          </a:p>
        </p:txBody>
      </p:sp>
      <p:cxnSp>
        <p:nvCxnSpPr>
          <p:cNvPr id="31" name="Straight Connector 1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4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95AA3-FEC2-2539-7963-7908E86C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Bodenreise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B80FC1-BC0F-3CF6-5C8D-E698E7DE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2712308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https://bodenreise.ch</a:t>
            </a:r>
            <a:endParaRPr lang="de-DE" dirty="0"/>
          </a:p>
          <a:p>
            <a:r>
              <a:rPr lang="de-DE" dirty="0"/>
              <a:t>Mit dem virtuellen Lift auf eine Bodenreise zu 7 unterirdischen Lernstationen.</a:t>
            </a:r>
          </a:p>
          <a:p>
            <a:r>
              <a:rPr lang="de-DE" dirty="0"/>
              <a:t>Jahrgangsstufe 3-6.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0A5622-06C2-2C6C-CCCF-369FFA70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152" y="2009554"/>
            <a:ext cx="7278130" cy="37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5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5358C-A5D5-AC7D-457E-4847A897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true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….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894804-4BF3-3406-4799-B8BFCE93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3972697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https://www.thetruesize.com</a:t>
            </a:r>
            <a:endParaRPr lang="de-DE" dirty="0"/>
          </a:p>
          <a:p>
            <a:r>
              <a:rPr lang="de-DE" dirty="0"/>
              <a:t>Ländergrößen miteinander vergleichen.</a:t>
            </a:r>
          </a:p>
          <a:p>
            <a:r>
              <a:rPr lang="de-DE" dirty="0"/>
              <a:t>Ab Jahrgangsstufe 5.</a:t>
            </a:r>
          </a:p>
          <a:p>
            <a:endParaRPr lang="de-DE" dirty="0"/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5352C87-570A-1040-AA51-AA880AF3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265" y="2565810"/>
            <a:ext cx="6679021" cy="34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0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4E7DA-8EC4-1020-5006-3CDF4D2D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City </a:t>
            </a:r>
            <a:r>
              <a:rPr lang="de-DE" dirty="0" err="1"/>
              <a:t>walks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389519-7DC8-29A2-AED7-E4A44C3F4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3691759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https://citywalks.live</a:t>
            </a:r>
            <a:endParaRPr lang="de-DE" dirty="0"/>
          </a:p>
          <a:p>
            <a:r>
              <a:rPr lang="de-DE" dirty="0" err="1"/>
              <a:t>Kamerfahrten</a:t>
            </a:r>
            <a:r>
              <a:rPr lang="de-DE" dirty="0"/>
              <a:t> durch Großstädte.</a:t>
            </a:r>
          </a:p>
          <a:p>
            <a:r>
              <a:rPr lang="de-DE" dirty="0"/>
              <a:t>Kurze Infos auf Englisch.</a:t>
            </a:r>
          </a:p>
          <a:p>
            <a:r>
              <a:rPr lang="de-DE" dirty="0"/>
              <a:t>Ab Jahrgangsstufe 8.</a:t>
            </a:r>
          </a:p>
          <a:p>
            <a:endParaRPr lang="de-DE" dirty="0"/>
          </a:p>
        </p:txBody>
      </p:sp>
      <p:pic>
        <p:nvPicPr>
          <p:cNvPr id="6" name="Grafik 5" descr="Ein Bild, das Text, draußen, Baum, Straße enthält.&#10;&#10;Automatisch generierte Beschreibung">
            <a:extLst>
              <a:ext uri="{FF2B5EF4-FFF2-40B4-BE49-F238E27FC236}">
                <a16:creationId xmlns:a16="http://schemas.microsoft.com/office/drawing/2014/main" id="{A5D23DC5-B3CB-7A7E-7A2E-23F3DAB0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075" y="1840564"/>
            <a:ext cx="7737948" cy="40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158D6-0B14-E9E3-86D8-C725AC30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Kippelemente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BA0A49-2E0D-86AB-C60C-AEB756D7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4364421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https://www.planet-schule.de/mm/kippelemente</a:t>
            </a:r>
            <a:endParaRPr lang="de-DE" dirty="0"/>
          </a:p>
          <a:p>
            <a:r>
              <a:rPr lang="de-DE" dirty="0"/>
              <a:t>Auswirkungen des Klimawandels interaktiv simulierbar.</a:t>
            </a:r>
          </a:p>
          <a:p>
            <a:r>
              <a:rPr lang="de-DE" dirty="0"/>
              <a:t>Ab Jahrgangsstufe 8.</a:t>
            </a:r>
          </a:p>
          <a:p>
            <a:endParaRPr lang="de-DE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08D67EB-B3DD-CC60-48E4-49DD63EFD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269" y="1804086"/>
            <a:ext cx="6868164" cy="3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3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F07C5-6DDD-522C-4BB9-1B54A22D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Ötzi interaktiv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46AEC7-969C-E0A2-84F1-5EEDA31D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4070131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http://www.icemanphotoscan.eu</a:t>
            </a:r>
            <a:endParaRPr lang="de-DE" dirty="0"/>
          </a:p>
          <a:p>
            <a:r>
              <a:rPr lang="de-DE" dirty="0"/>
              <a:t>Fotografische Dokumentation des „Mannes aus dem Eis“.</a:t>
            </a:r>
          </a:p>
          <a:p>
            <a:r>
              <a:rPr lang="de-DE" dirty="0"/>
              <a:t>Jahrgangsstufe 6.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Text, drinnen, Gemüse enthält.&#10;&#10;Automatisch generierte Beschreibung">
            <a:extLst>
              <a:ext uri="{FF2B5EF4-FFF2-40B4-BE49-F238E27FC236}">
                <a16:creationId xmlns:a16="http://schemas.microsoft.com/office/drawing/2014/main" id="{AD0A1611-B684-C972-79E8-A84C268D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77" y="1915557"/>
            <a:ext cx="6848123" cy="38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8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DB6C7-41A1-A610-623C-1AA21348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River </a:t>
            </a:r>
            <a:r>
              <a:rPr lang="de-DE" dirty="0" err="1"/>
              <a:t>runner</a:t>
            </a:r>
            <a:r>
              <a:rPr lang="de-DE" dirty="0"/>
              <a:t> global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2B7FD-55D9-D70D-F2C7-EC0520B6E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3922986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https://river-runner-global.samlearner.com</a:t>
            </a:r>
            <a:endParaRPr lang="de-DE" dirty="0"/>
          </a:p>
          <a:p>
            <a:r>
              <a:rPr lang="de-DE" dirty="0"/>
              <a:t>Verlauf eines Regentropfens bis zum Meer.</a:t>
            </a:r>
          </a:p>
          <a:p>
            <a:r>
              <a:rPr lang="de-DE" dirty="0"/>
              <a:t>Ab Jahrgangsstufe 6.</a:t>
            </a:r>
          </a:p>
          <a:p>
            <a:endParaRPr lang="de-DE" dirty="0"/>
          </a:p>
        </p:txBody>
      </p:sp>
      <p:pic>
        <p:nvPicPr>
          <p:cNvPr id="5" name="Grafik 4" descr="Ein Bild, das Text, Gras enthält.&#10;&#10;Automatisch generierte Beschreibung">
            <a:extLst>
              <a:ext uri="{FF2B5EF4-FFF2-40B4-BE49-F238E27FC236}">
                <a16:creationId xmlns:a16="http://schemas.microsoft.com/office/drawing/2014/main" id="{D84EC58B-B10C-B0B0-9B5C-70D97F53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12" y="2009554"/>
            <a:ext cx="7274594" cy="37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4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FC27B-BBE8-70DF-1852-6B7D23C2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Geomedium </a:t>
            </a:r>
            <a:r>
              <a:rPr lang="de-DE" dirty="0" err="1"/>
              <a:t>klimadiagramme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EEDD9A-2724-A0B4-19C0-5F833B46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4101662" cy="4024424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https://geo.lmz-bw.de/klima-d</a:t>
            </a:r>
            <a:endParaRPr lang="de-DE" dirty="0"/>
          </a:p>
          <a:p>
            <a:r>
              <a:rPr lang="de-DE" dirty="0"/>
              <a:t>Klimadiagramme beschreiben, vergleichen und einiges mehr.</a:t>
            </a:r>
          </a:p>
          <a:p>
            <a:r>
              <a:rPr lang="de-DE" dirty="0"/>
              <a:t>Ab Jahrgangsstufe 6.</a:t>
            </a:r>
          </a:p>
        </p:txBody>
      </p: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CBA5881-5BF4-89D0-4CAA-F32EC6C3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662" y="2009554"/>
            <a:ext cx="6488222" cy="33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2660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8E6"/>
      </a:lt2>
      <a:accent1>
        <a:srgbClr val="DA839F"/>
      </a:accent1>
      <a:accent2>
        <a:srgbClr val="D27167"/>
      </a:accent2>
      <a:accent3>
        <a:srgbClr val="D09960"/>
      </a:accent3>
      <a:accent4>
        <a:srgbClr val="ABA454"/>
      </a:accent4>
      <a:accent5>
        <a:srgbClr val="95AD68"/>
      </a:accent5>
      <a:accent6>
        <a:srgbClr val="6EB358"/>
      </a:accent6>
      <a:hlink>
        <a:srgbClr val="568F7C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8A9A95B56BC848A37113C58D6C0A79" ma:contentTypeVersion="14" ma:contentTypeDescription="Ein neues Dokument erstellen." ma:contentTypeScope="" ma:versionID="ec1cfff6cc80c301178295b3c0ad76e1">
  <xsd:schema xmlns:xsd="http://www.w3.org/2001/XMLSchema" xmlns:xs="http://www.w3.org/2001/XMLSchema" xmlns:p="http://schemas.microsoft.com/office/2006/metadata/properties" xmlns:ns2="823391c9-5fd0-4783-828a-a70c52f71593" xmlns:ns3="4d58645d-cca6-4bf0-a543-ed08fcc14433" targetNamespace="http://schemas.microsoft.com/office/2006/metadata/properties" ma:root="true" ma:fieldsID="90ddc6a3acaffb12acca3bed35a6eeec" ns2:_="" ns3:_="">
    <xsd:import namespace="823391c9-5fd0-4783-828a-a70c52f71593"/>
    <xsd:import namespace="4d58645d-cca6-4bf0-a543-ed08fcc144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3391c9-5fd0-4783-828a-a70c52f715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0a4a64a0-82bc-48a6-9867-8208b236fb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8645d-cca6-4bf0-a543-ed08fcc1443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e7de772-3a0b-4e53-a47e-87ce703959ae}" ma:internalName="TaxCatchAll" ma:showField="CatchAllData" ma:web="4d58645d-cca6-4bf0-a543-ed08fcc144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58645d-cca6-4bf0-a543-ed08fcc14433" xsi:nil="true"/>
    <lcf76f155ced4ddcb4097134ff3c332f xmlns="823391c9-5fd0-4783-828a-a70c52f715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CF8BAD-8F72-47E6-9D9A-4BC136E6DB89}"/>
</file>

<file path=customXml/itemProps2.xml><?xml version="1.0" encoding="utf-8"?>
<ds:datastoreItem xmlns:ds="http://schemas.openxmlformats.org/officeDocument/2006/customXml" ds:itemID="{23D9A181-DD28-44C3-B3B4-0F6001E098ED}"/>
</file>

<file path=customXml/itemProps3.xml><?xml version="1.0" encoding="utf-8"?>
<ds:datastoreItem xmlns:ds="http://schemas.openxmlformats.org/officeDocument/2006/customXml" ds:itemID="{C816BF53-E81B-4317-B918-48E00123187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Macintosh PowerPoint</Application>
  <PresentationFormat>Breitbild</PresentationFormat>
  <Paragraphs>31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Univers Condensed Light</vt:lpstr>
      <vt:lpstr>Walbaum Display Light</vt:lpstr>
      <vt:lpstr>AngleLinesVTI</vt:lpstr>
      <vt:lpstr>Interaktive Geographie</vt:lpstr>
      <vt:lpstr>Bodenreise</vt:lpstr>
      <vt:lpstr>The true size of….</vt:lpstr>
      <vt:lpstr>City walks</vt:lpstr>
      <vt:lpstr>Kippelemente</vt:lpstr>
      <vt:lpstr>Ötzi interaktiv</vt:lpstr>
      <vt:lpstr>River runner global</vt:lpstr>
      <vt:lpstr>Geomedium klimadiagramme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Interaktive Geographie</dc:title>
  <dc:creator>Tobias Frischholz</dc:creator>
  <cp:lastModifiedBy>Tobias Frischholz</cp:lastModifiedBy>
  <cp:revision>1</cp:revision>
  <dcterms:created xsi:type="dcterms:W3CDTF">2022-05-31T07:58:28Z</dcterms:created>
  <dcterms:modified xsi:type="dcterms:W3CDTF">2022-05-31T08:11:42Z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0x010100138A9A95B56BC848A37113C58D6C0A79</vt:lpwstr>
  </property>
</Properties>
</file>